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jua-international\Documents\利益相反委員会\2018部分改訂\発表スライドサンプル様式2-A(2-B)_201810-2\スライド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195736" cy="16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jua-international\Documents\利益相反委員会\2018部分改訂\発表スライドサンプル様式2-A(2-B)_201810-2\スライド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67024"/>
            <a:ext cx="22677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jua-international</cp:lastModifiedBy>
  <cp:revision>7</cp:revision>
  <dcterms:created xsi:type="dcterms:W3CDTF">2012-05-26T23:38:42Z</dcterms:created>
  <dcterms:modified xsi:type="dcterms:W3CDTF">2018-10-30T00:33:18Z</dcterms:modified>
</cp:coreProperties>
</file>