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5E737-D7E0-46E7-BFCA-F8185FEDADDB}" type="datetimeFigureOut">
              <a:rPr kumimoji="1" lang="ja-JP" altLang="en-US" smtClean="0"/>
              <a:t>2021/2/25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23529" y="1196752"/>
            <a:ext cx="8534752" cy="551827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ポスター内容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323528" y="214290"/>
            <a:ext cx="8534752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題　　名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7" name="図 6"/>
          <p:cNvPicPr/>
          <p:nvPr/>
        </p:nvPicPr>
        <p:blipFill rotWithShape="1">
          <a:blip r:embed="rId2"/>
          <a:srcRect l="32845" t="20150" r="18272" b="14736"/>
          <a:stretch/>
        </p:blipFill>
        <p:spPr bwMode="auto">
          <a:xfrm>
            <a:off x="6228184" y="4653136"/>
            <a:ext cx="2409190" cy="18097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23527" y="1196752"/>
            <a:ext cx="8534753" cy="547260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ポスター内容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323528" y="214290"/>
            <a:ext cx="8534752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題　　名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6" name="図 5"/>
          <p:cNvPicPr/>
          <p:nvPr/>
        </p:nvPicPr>
        <p:blipFill rotWithShape="1">
          <a:blip r:embed="rId2"/>
          <a:srcRect l="32762" t="19971" r="18171" b="14646"/>
          <a:stretch/>
        </p:blipFill>
        <p:spPr bwMode="auto">
          <a:xfrm>
            <a:off x="5940152" y="4725144"/>
            <a:ext cx="2383333" cy="170080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6</Words>
  <Application>Microsoft Office PowerPoint</Application>
  <PresentationFormat>画面に合わせる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nobuo-s</dc:creator>
  <cp:lastModifiedBy>jua-international</cp:lastModifiedBy>
  <cp:revision>8</cp:revision>
  <dcterms:created xsi:type="dcterms:W3CDTF">2012-05-26T23:38:42Z</dcterms:created>
  <dcterms:modified xsi:type="dcterms:W3CDTF">2021-02-25T05:49:19Z</dcterms:modified>
</cp:coreProperties>
</file>