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4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47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6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22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18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4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76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35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68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A8195-704E-476E-9C80-1D88F9DA2E95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961F3-2415-495D-BE75-6E32A6CC78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1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7C944F8-4492-4871-9F43-6623BA9B6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0" y="-2262"/>
            <a:ext cx="833247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dirty="0"/>
              <a:t>各主要学会における女性医師の座長登用数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41C2E70E-8B03-4DC0-8270-39D96DE475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901395"/>
              </p:ext>
            </p:extLst>
          </p:nvPr>
        </p:nvGraphicFramePr>
        <p:xfrm>
          <a:off x="364490" y="916901"/>
          <a:ext cx="78867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50434141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598643766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96481971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219984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総会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全座長数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女性座長数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割合</a:t>
                      </a:r>
                      <a:r>
                        <a:rPr kumimoji="1" lang="en-US" altLang="ja-JP" dirty="0"/>
                        <a:t>(%)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176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104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2016</a:t>
                      </a:r>
                      <a:r>
                        <a:rPr kumimoji="1" lang="ja-JP" altLang="en-US" dirty="0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175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79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105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2017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239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2.92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63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106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2018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769625"/>
                  </a:ext>
                </a:extLst>
              </a:tr>
            </a:tbl>
          </a:graphicData>
        </a:graphic>
      </p:graphicFrame>
      <p:graphicFrame>
        <p:nvGraphicFramePr>
          <p:cNvPr id="7" name="コンテンツ プレースホルダー 5">
            <a:extLst>
              <a:ext uri="{FF2B5EF4-FFF2-40B4-BE49-F238E27FC236}">
                <a16:creationId xmlns:a16="http://schemas.microsoft.com/office/drawing/2014/main" id="{FAC01860-FFE7-44FB-8D84-8F8320C218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8140645"/>
              </p:ext>
            </p:extLst>
          </p:nvPr>
        </p:nvGraphicFramePr>
        <p:xfrm>
          <a:off x="364490" y="2400261"/>
          <a:ext cx="78867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50434141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598643766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96481971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219984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東部総会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全座長数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割合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176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81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2016</a:t>
                      </a:r>
                      <a:r>
                        <a:rPr kumimoji="1" lang="ja-JP" altLang="en-US" dirty="0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159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1.89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79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82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2017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162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2.47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63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83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2018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769625"/>
                  </a:ext>
                </a:extLst>
              </a:tr>
            </a:tbl>
          </a:graphicData>
        </a:graphic>
      </p:graphicFrame>
      <p:graphicFrame>
        <p:nvGraphicFramePr>
          <p:cNvPr id="8" name="コンテンツ プレースホルダー 5">
            <a:extLst>
              <a:ext uri="{FF2B5EF4-FFF2-40B4-BE49-F238E27FC236}">
                <a16:creationId xmlns:a16="http://schemas.microsoft.com/office/drawing/2014/main" id="{81D7837A-9C4C-438D-9DC7-D248C3E245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760631"/>
              </p:ext>
            </p:extLst>
          </p:nvPr>
        </p:nvGraphicFramePr>
        <p:xfrm>
          <a:off x="364490" y="5374640"/>
          <a:ext cx="78867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50434141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598643766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96481971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219984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西日本総会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全座長数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割合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176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68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2016</a:t>
                      </a:r>
                      <a:r>
                        <a:rPr kumimoji="1" lang="ja-JP" altLang="en-US" dirty="0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1.19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79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69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2017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63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70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2018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3.13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769625"/>
                  </a:ext>
                </a:extLst>
              </a:tr>
            </a:tbl>
          </a:graphicData>
        </a:graphic>
      </p:graphicFrame>
      <p:graphicFrame>
        <p:nvGraphicFramePr>
          <p:cNvPr id="9" name="コンテンツ プレースホルダー 5">
            <a:extLst>
              <a:ext uri="{FF2B5EF4-FFF2-40B4-BE49-F238E27FC236}">
                <a16:creationId xmlns:a16="http://schemas.microsoft.com/office/drawing/2014/main" id="{1C633C65-A318-4F3E-84B6-754D9E7135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744602"/>
              </p:ext>
            </p:extLst>
          </p:nvPr>
        </p:nvGraphicFramePr>
        <p:xfrm>
          <a:off x="364490" y="3883621"/>
          <a:ext cx="78867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50434141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598643766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96481971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219984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中部総会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全座長数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割合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176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66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2016</a:t>
                      </a:r>
                      <a:r>
                        <a:rPr kumimoji="1" lang="ja-JP" altLang="en-US" dirty="0"/>
                        <a:t>）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4.00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79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67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2017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1.89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63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第</a:t>
                      </a:r>
                      <a:r>
                        <a:rPr kumimoji="1" lang="en-US" altLang="ja-JP" dirty="0"/>
                        <a:t>68</a:t>
                      </a:r>
                      <a:r>
                        <a:rPr kumimoji="1" lang="ja-JP" altLang="en-US" dirty="0"/>
                        <a:t>回（</a:t>
                      </a:r>
                      <a:r>
                        <a:rPr kumimoji="1" lang="en-US" altLang="ja-JP" dirty="0"/>
                        <a:t>2018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4.82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769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74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1326</TotalTime>
  <Words>126</Words>
  <Application>Microsoft Office PowerPoint</Application>
  <PresentationFormat>画面に合わせる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各主要学会における女性医師の座長登用数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各主要学会における 女性医師の座長登用数</dc:title>
  <dc:creator>ひと美 佐々木</dc:creator>
  <cp:lastModifiedBy>佐々木 ひと美</cp:lastModifiedBy>
  <cp:revision>7</cp:revision>
  <dcterms:created xsi:type="dcterms:W3CDTF">2018-12-14T08:34:23Z</dcterms:created>
  <dcterms:modified xsi:type="dcterms:W3CDTF">2020-09-15T03:17:09Z</dcterms:modified>
</cp:coreProperties>
</file>